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4" r:id="rId18"/>
    <p:sldId id="276" r:id="rId19"/>
    <p:sldId id="275" r:id="rId20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342CA8-1CA1-C0DA-0B0D-68B0E525822A}" v="309" dt="2025-05-14T12:41:45.057"/>
    <p1510:client id="{36A6A8A1-F1DA-E548-282E-507CAFAAD603}" v="73" dt="2025-05-14T12:51:41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обровольский Даниил Игоревич" userId="S::apo3008@ku.edu.kz::ccf4865c-8897-4ba7-9a19-e0a5567b0195" providerId="AD" clId="Web-{1D342CA8-1CA1-C0DA-0B0D-68B0E525822A}"/>
    <pc:docChg chg="delSld modSld">
      <pc:chgData name="Добровольский Даниил Игоревич" userId="S::apo3008@ku.edu.kz::ccf4865c-8897-4ba7-9a19-e0a5567b0195" providerId="AD" clId="Web-{1D342CA8-1CA1-C0DA-0B0D-68B0E525822A}" dt="2025-05-14T12:41:45.057" v="256" actId="20577"/>
      <pc:docMkLst>
        <pc:docMk/>
      </pc:docMkLst>
      <pc:sldChg chg="modSp">
        <pc:chgData name="Добровольский Даниил Игоревич" userId="S::apo3008@ku.edu.kz::ccf4865c-8897-4ba7-9a19-e0a5567b0195" providerId="AD" clId="Web-{1D342CA8-1CA1-C0DA-0B0D-68B0E525822A}" dt="2025-05-14T11:38:18.876" v="17" actId="20577"/>
        <pc:sldMkLst>
          <pc:docMk/>
          <pc:sldMk cId="1807301944" sldId="256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1:38:18.876" v="17" actId="20577"/>
          <ac:spMkLst>
            <pc:docMk/>
            <pc:sldMk cId="1807301944" sldId="256"/>
            <ac:spMk id="3" creationId="{669991AD-F2A4-1C5D-CE5E-959693FA3386}"/>
          </ac:spMkLst>
        </pc:sp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1:50:03.628" v="20" actId="20577"/>
        <pc:sldMkLst>
          <pc:docMk/>
          <pc:sldMk cId="1703082461" sldId="257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1:50:03.628" v="20" actId="20577"/>
          <ac:spMkLst>
            <pc:docMk/>
            <pc:sldMk cId="1703082461" sldId="257"/>
            <ac:spMk id="3" creationId="{282592F4-027D-4ED5-98EE-F46B5BF80E2D}"/>
          </ac:spMkLst>
        </pc:sp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1:54:54.533" v="56" actId="20577"/>
        <pc:sldMkLst>
          <pc:docMk/>
          <pc:sldMk cId="2303825691" sldId="258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1:54:54.533" v="56" actId="20577"/>
          <ac:spMkLst>
            <pc:docMk/>
            <pc:sldMk cId="2303825691" sldId="258"/>
            <ac:spMk id="3" creationId="{F3BB5709-B796-4F8C-830E-B59837F2A6F1}"/>
          </ac:spMkLst>
        </pc:sp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1:57:01.304" v="88" actId="1076"/>
        <pc:sldMkLst>
          <pc:docMk/>
          <pc:sldMk cId="1698355598" sldId="259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1:57:01.304" v="88" actId="1076"/>
          <ac:spMkLst>
            <pc:docMk/>
            <pc:sldMk cId="1698355598" sldId="259"/>
            <ac:spMk id="5" creationId="{6FCB3AF1-E7C7-4502-B027-1F2545EB11D7}"/>
          </ac:spMkLst>
        </pc:sp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1:58:56.919" v="91" actId="20577"/>
        <pc:sldMkLst>
          <pc:docMk/>
          <pc:sldMk cId="163276671" sldId="260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1:58:56.919" v="91" actId="20577"/>
          <ac:spMkLst>
            <pc:docMk/>
            <pc:sldMk cId="163276671" sldId="260"/>
            <ac:spMk id="3" creationId="{798ADFE5-F5A9-4F4D-A8A3-35A8707ACC2C}"/>
          </ac:spMkLst>
        </pc:sp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2:00:06.860" v="94" actId="20577"/>
        <pc:sldMkLst>
          <pc:docMk/>
          <pc:sldMk cId="2890055201" sldId="261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00:06.860" v="94" actId="20577"/>
          <ac:spMkLst>
            <pc:docMk/>
            <pc:sldMk cId="2890055201" sldId="261"/>
            <ac:spMk id="3" creationId="{92143E07-BE61-4686-BFD9-2B8F036CABEC}"/>
          </ac:spMkLst>
        </pc:sp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01:57.568" v="110"/>
        <pc:sldMkLst>
          <pc:docMk/>
          <pc:sldMk cId="1090317515" sldId="262"/>
        </pc:sldMkLst>
        <pc:spChg chg="add del mod">
          <ac:chgData name="Добровольский Даниил Игоревич" userId="S::apo3008@ku.edu.kz::ccf4865c-8897-4ba7-9a19-e0a5567b0195" providerId="AD" clId="Web-{1D342CA8-1CA1-C0DA-0B0D-68B0E525822A}" dt="2025-05-14T12:00:32.596" v="96"/>
          <ac:spMkLst>
            <pc:docMk/>
            <pc:sldMk cId="1090317515" sldId="262"/>
            <ac:spMk id="5" creationId="{51163FE3-4523-0B54-9FE7-C446E407B344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00:12.345" v="95"/>
          <ac:picMkLst>
            <pc:docMk/>
            <pc:sldMk cId="1090317515" sldId="262"/>
            <ac:picMk id="6" creationId="{D2698E08-9091-4BC5-8341-D897B2B4C7F7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01:57.568" v="110"/>
          <ac:picMkLst>
            <pc:docMk/>
            <pc:sldMk cId="1090317515" sldId="262"/>
            <ac:picMk id="7" creationId="{FBAA3259-7B44-E1F4-BC70-294557E7F5B2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01:10.754" v="104"/>
          <ac:picMkLst>
            <pc:docMk/>
            <pc:sldMk cId="1090317515" sldId="262"/>
            <ac:picMk id="8" creationId="{0BDAA46C-AD1B-7BEC-9676-820D8426F04A}"/>
          </ac:picMkLst>
        </pc:picChg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01:25.801" v="106"/>
        <pc:sldMkLst>
          <pc:docMk/>
          <pc:sldMk cId="4237738838" sldId="263"/>
        </pc:sldMkLst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02:35.617" v="111"/>
        <pc:sldMkLst>
          <pc:docMk/>
          <pc:sldMk cId="3111106135" sldId="264"/>
        </pc:sldMkLst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18:05.208" v="135" actId="1076"/>
        <pc:sldMkLst>
          <pc:docMk/>
          <pc:sldMk cId="364522824" sldId="265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18:05.208" v="135" actId="1076"/>
          <ac:spMkLst>
            <pc:docMk/>
            <pc:sldMk cId="364522824" sldId="265"/>
            <ac:spMk id="2" creationId="{46A45A25-E9A8-4A30-85C0-9ADD8D6B650D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05:48.470" v="113"/>
          <ac:spMkLst>
            <pc:docMk/>
            <pc:sldMk cId="364522824" sldId="265"/>
            <ac:spMk id="5" creationId="{5F285BFF-4A3D-5733-FBD9-ED4B5177CAEE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05:47.032" v="112"/>
          <ac:picMkLst>
            <pc:docMk/>
            <pc:sldMk cId="364522824" sldId="265"/>
            <ac:picMk id="6" creationId="{40F70BDD-812C-4F53-9CD6-03FDD12284EA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06:39.457" v="132"/>
          <ac:picMkLst>
            <pc:docMk/>
            <pc:sldMk cId="364522824" sldId="265"/>
            <ac:picMk id="7" creationId="{1007287D-2302-0DA9-EED2-C6F3002F7A3B}"/>
          </ac:picMkLst>
        </pc:pic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21:02.045" v="171" actId="20577"/>
        <pc:sldMkLst>
          <pc:docMk/>
          <pc:sldMk cId="280602781" sldId="266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21:02.045" v="171" actId="20577"/>
          <ac:spMkLst>
            <pc:docMk/>
            <pc:sldMk cId="280602781" sldId="266"/>
            <ac:spMk id="2" creationId="{058914BE-C5EA-44EF-887B-DB2117D3E654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19:09.336" v="152"/>
          <ac:spMkLst>
            <pc:docMk/>
            <pc:sldMk cId="280602781" sldId="266"/>
            <ac:spMk id="5" creationId="{3877035D-3D76-8604-C55F-FE7601894F84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18:29.678" v="151"/>
          <ac:picMkLst>
            <pc:docMk/>
            <pc:sldMk cId="280602781" sldId="266"/>
            <ac:picMk id="6" creationId="{FB05367D-107B-41DC-954C-61CA4BDA113F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19:31.181" v="155" actId="1076"/>
          <ac:picMkLst>
            <pc:docMk/>
            <pc:sldMk cId="280602781" sldId="266"/>
            <ac:picMk id="7" creationId="{5C5ECC86-7769-B87F-3D37-BDDC4CF894CA}"/>
          </ac:picMkLst>
        </pc:picChg>
        <pc:picChg chg="del mod">
          <ac:chgData name="Добровольский Даниил Игоревич" userId="S::apo3008@ku.edu.kz::ccf4865c-8897-4ba7-9a19-e0a5567b0195" providerId="AD" clId="Web-{1D342CA8-1CA1-C0DA-0B0D-68B0E525822A}" dt="2025-05-14T12:19:41.291" v="157"/>
          <ac:picMkLst>
            <pc:docMk/>
            <pc:sldMk cId="280602781" sldId="266"/>
            <ac:picMk id="8" creationId="{0CF71697-98AA-4485-8412-EBDBF495D1C1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20:33.262" v="161" actId="1076"/>
          <ac:picMkLst>
            <pc:docMk/>
            <pc:sldMk cId="280602781" sldId="266"/>
            <ac:picMk id="9" creationId="{2F5F2AEB-7C2A-72FB-F214-4DF2F3C4CF71}"/>
          </ac:picMkLst>
        </pc:pic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23:25.067" v="211" actId="20577"/>
        <pc:sldMkLst>
          <pc:docMk/>
          <pc:sldMk cId="3807806024" sldId="267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23:25.067" v="211" actId="20577"/>
          <ac:spMkLst>
            <pc:docMk/>
            <pc:sldMk cId="3807806024" sldId="267"/>
            <ac:spMk id="2" creationId="{3CA50343-81B6-410D-91A2-8380981659AC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21:32.890" v="174"/>
          <ac:spMkLst>
            <pc:docMk/>
            <pc:sldMk cId="3807806024" sldId="267"/>
            <ac:spMk id="5" creationId="{EDE9FA14-338C-5D01-F96E-4AA5DCBA1E16}"/>
          </ac:spMkLst>
        </pc:spChg>
        <pc:picChg chg="del mod">
          <ac:chgData name="Добровольский Даниил Игоревич" userId="S::apo3008@ku.edu.kz::ccf4865c-8897-4ba7-9a19-e0a5567b0195" providerId="AD" clId="Web-{1D342CA8-1CA1-C0DA-0B0D-68B0E525822A}" dt="2025-05-14T12:21:15.077" v="173"/>
          <ac:picMkLst>
            <pc:docMk/>
            <pc:sldMk cId="3807806024" sldId="267"/>
            <ac:picMk id="6" creationId="{C18027D6-9940-4F50-973B-7D5E678431D4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22:24.408" v="186" actId="1076"/>
          <ac:picMkLst>
            <pc:docMk/>
            <pc:sldMk cId="3807806024" sldId="267"/>
            <ac:picMk id="7" creationId="{BA58A472-E640-6A01-E08C-5F7091390236}"/>
          </ac:picMkLst>
        </pc:picChg>
        <pc:picChg chg="del mod">
          <ac:chgData name="Добровольский Даниил Игоревич" userId="S::apo3008@ku.edu.kz::ccf4865c-8897-4ba7-9a19-e0a5567b0195" providerId="AD" clId="Web-{1D342CA8-1CA1-C0DA-0B0D-68B0E525822A}" dt="2025-05-14T12:21:55.782" v="179"/>
          <ac:picMkLst>
            <pc:docMk/>
            <pc:sldMk cId="3807806024" sldId="267"/>
            <ac:picMk id="8" creationId="{965138EA-7402-4D5A-9EEA-DDDBAA75F624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22:20.330" v="185" actId="1076"/>
          <ac:picMkLst>
            <pc:docMk/>
            <pc:sldMk cId="3807806024" sldId="267"/>
            <ac:picMk id="9" creationId="{AC555D42-17B3-078D-FB44-BFAD38DD4B6F}"/>
          </ac:picMkLst>
        </pc:pic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30:30.056" v="251" actId="1076"/>
        <pc:sldMkLst>
          <pc:docMk/>
          <pc:sldMk cId="3733240831" sldId="268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23:21.192" v="207" actId="20577"/>
          <ac:spMkLst>
            <pc:docMk/>
            <pc:sldMk cId="3733240831" sldId="268"/>
            <ac:spMk id="2" creationId="{B9E3A137-A785-457D-8E3D-635F8210CAB8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23:01.941" v="189"/>
          <ac:spMkLst>
            <pc:docMk/>
            <pc:sldMk cId="3733240831" sldId="268"/>
            <ac:spMk id="5" creationId="{2540669A-19B6-689A-132A-0EE035A76311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22:25.299" v="188"/>
          <ac:picMkLst>
            <pc:docMk/>
            <pc:sldMk cId="3733240831" sldId="268"/>
            <ac:picMk id="6" creationId="{ED9E2FB6-E5A6-497A-AD46-5039494BF606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30:30.056" v="251" actId="1076"/>
          <ac:picMkLst>
            <pc:docMk/>
            <pc:sldMk cId="3733240831" sldId="268"/>
            <ac:picMk id="7" creationId="{47FB75F6-7897-74BB-3184-C838EF56D402}"/>
          </ac:picMkLst>
        </pc:picChg>
        <pc:picChg chg="del">
          <ac:chgData name="Добровольский Даниил Игоревич" userId="S::apo3008@ku.edu.kz::ccf4865c-8897-4ba7-9a19-e0a5567b0195" providerId="AD" clId="Web-{1D342CA8-1CA1-C0DA-0B0D-68B0E525822A}" dt="2025-05-14T12:23:10.754" v="195"/>
          <ac:picMkLst>
            <pc:docMk/>
            <pc:sldMk cId="3733240831" sldId="268"/>
            <ac:picMk id="8" creationId="{B6932EFA-A174-4CAC-90A1-D824C3954F9F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23:14.114" v="199" actId="1076"/>
          <ac:picMkLst>
            <pc:docMk/>
            <pc:sldMk cId="3733240831" sldId="268"/>
            <ac:picMk id="9" creationId="{F9C79219-3DDB-ECD6-25AC-0F87015920EF}"/>
          </ac:picMkLst>
        </pc:pic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30:34.072" v="252" actId="14100"/>
        <pc:sldMkLst>
          <pc:docMk/>
          <pc:sldMk cId="978713226" sldId="269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23:16.067" v="202" actId="20577"/>
          <ac:spMkLst>
            <pc:docMk/>
            <pc:sldMk cId="978713226" sldId="269"/>
            <ac:spMk id="2" creationId="{4F9EAF3F-0286-40B0-91D4-6CE982145491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23:46.006" v="212"/>
          <ac:spMkLst>
            <pc:docMk/>
            <pc:sldMk cId="978713226" sldId="269"/>
            <ac:spMk id="5" creationId="{30AD9476-1821-93E1-A5DE-80B7C00DF8AA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23:14.848" v="200"/>
          <ac:picMkLst>
            <pc:docMk/>
            <pc:sldMk cId="978713226" sldId="269"/>
            <ac:picMk id="6" creationId="{EED0CED0-E1BB-44A6-929F-785B1E8CEF76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30:34.072" v="252" actId="14100"/>
          <ac:picMkLst>
            <pc:docMk/>
            <pc:sldMk cId="978713226" sldId="269"/>
            <ac:picMk id="7" creationId="{7F334C52-68A0-8ACC-BCD8-DCE3FE3B2ED4}"/>
          </ac:picMkLst>
        </pc:picChg>
        <pc:picChg chg="del">
          <ac:chgData name="Добровольский Даниил Игоревич" userId="S::apo3008@ku.edu.kz::ccf4865c-8897-4ba7-9a19-e0a5567b0195" providerId="AD" clId="Web-{1D342CA8-1CA1-C0DA-0B0D-68B0E525822A}" dt="2025-05-14T12:24:06.444" v="216"/>
          <ac:picMkLst>
            <pc:docMk/>
            <pc:sldMk cId="978713226" sldId="269"/>
            <ac:picMk id="8" creationId="{EC807DC3-9865-41EA-8F7B-B73B7A7323D4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24:23.758" v="221" actId="1076"/>
          <ac:picMkLst>
            <pc:docMk/>
            <pc:sldMk cId="978713226" sldId="269"/>
            <ac:picMk id="9" creationId="{A3B0799C-20A8-88E6-1C69-3639A83DE313}"/>
          </ac:picMkLst>
        </pc:pic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30:24.572" v="249" actId="1076"/>
        <pc:sldMkLst>
          <pc:docMk/>
          <pc:sldMk cId="980359135" sldId="270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25:03.431" v="226" actId="20577"/>
          <ac:spMkLst>
            <pc:docMk/>
            <pc:sldMk cId="980359135" sldId="270"/>
            <ac:spMk id="2" creationId="{90A40921-9AB7-40C8-840D-C14BC44B3138}"/>
          </ac:spMkLst>
        </pc:spChg>
        <pc:spChg chg="add del mod">
          <ac:chgData name="Добровольский Даниил Игоревич" userId="S::apo3008@ku.edu.kz::ccf4865c-8897-4ba7-9a19-e0a5567b0195" providerId="AD" clId="Web-{1D342CA8-1CA1-C0DA-0B0D-68B0E525822A}" dt="2025-05-14T12:25:04.322" v="228"/>
          <ac:spMkLst>
            <pc:docMk/>
            <pc:sldMk cId="980359135" sldId="270"/>
            <ac:spMk id="5" creationId="{1AEAC94A-8BE0-578A-2322-CAF076008B34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25:03.556" v="227"/>
          <ac:picMkLst>
            <pc:docMk/>
            <pc:sldMk cId="980359135" sldId="270"/>
            <ac:picMk id="6" creationId="{101EFFB4-51D6-49C3-8281-9B088B9CE9A8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30:24.572" v="249" actId="1076"/>
          <ac:picMkLst>
            <pc:docMk/>
            <pc:sldMk cId="980359135" sldId="270"/>
            <ac:picMk id="7" creationId="{38AA93E6-D928-71AA-A549-87D4DEFE5443}"/>
          </ac:picMkLst>
        </pc:picChg>
        <pc:picChg chg="del">
          <ac:chgData name="Добровольский Даниил Игоревич" userId="S::apo3008@ku.edu.kz::ccf4865c-8897-4ba7-9a19-e0a5567b0195" providerId="AD" clId="Web-{1D342CA8-1CA1-C0DA-0B0D-68B0E525822A}" dt="2025-05-14T12:25:25.667" v="233"/>
          <ac:picMkLst>
            <pc:docMk/>
            <pc:sldMk cId="980359135" sldId="270"/>
            <ac:picMk id="8" creationId="{08551C4A-B736-49EA-AB4C-5EBD6A7A96B1}"/>
          </ac:picMkLst>
        </pc:picChg>
        <pc:picChg chg="add mod">
          <ac:chgData name="Добровольский Даниил Игоревич" userId="S::apo3008@ku.edu.kz::ccf4865c-8897-4ba7-9a19-e0a5567b0195" providerId="AD" clId="Web-{1D342CA8-1CA1-C0DA-0B0D-68B0E525822A}" dt="2025-05-14T12:25:43.590" v="238" actId="1076"/>
          <ac:picMkLst>
            <pc:docMk/>
            <pc:sldMk cId="980359135" sldId="270"/>
            <ac:picMk id="9" creationId="{9E1D5F0D-AACA-4CE4-AC5F-BD6F76B12B51}"/>
          </ac:picMkLst>
        </pc:picChg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25:44.293" v="239"/>
        <pc:sldMkLst>
          <pc:docMk/>
          <pc:sldMk cId="95409780" sldId="271"/>
        </pc:sldMkLst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25:44.340" v="240"/>
        <pc:sldMkLst>
          <pc:docMk/>
          <pc:sldMk cId="1281655361" sldId="272"/>
        </pc:sldMkLst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25:44.371" v="241"/>
        <pc:sldMkLst>
          <pc:docMk/>
          <pc:sldMk cId="1631897759" sldId="273"/>
        </pc:sldMkLst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25:55.403" v="244" actId="1076"/>
        <pc:sldMkLst>
          <pc:docMk/>
          <pc:sldMk cId="386072962" sldId="274"/>
        </pc:sldMkLst>
        <pc:spChg chg="add del mod">
          <ac:chgData name="Добровольский Даниил Игоревич" userId="S::apo3008@ku.edu.kz::ccf4865c-8897-4ba7-9a19-e0a5567b0195" providerId="AD" clId="Web-{1D342CA8-1CA1-C0DA-0B0D-68B0E525822A}" dt="2025-05-14T12:25:54.637" v="243"/>
          <ac:spMkLst>
            <pc:docMk/>
            <pc:sldMk cId="386072962" sldId="274"/>
            <ac:spMk id="5" creationId="{126A6BE3-EA88-8686-5A9A-D5D8696E1717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25:44.574" v="242"/>
          <ac:picMkLst>
            <pc:docMk/>
            <pc:sldMk cId="386072962" sldId="274"/>
            <ac:picMk id="6" creationId="{ABF386DD-5307-43F0-BB7F-1170ABD802BD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25:55.403" v="244" actId="1076"/>
          <ac:picMkLst>
            <pc:docMk/>
            <pc:sldMk cId="386072962" sldId="274"/>
            <ac:picMk id="7" creationId="{ACF623AE-4DA4-B2A3-F2B3-8C86D1BF5145}"/>
          </ac:picMkLst>
        </pc:picChg>
      </pc:sldChg>
      <pc:sldChg chg="modSp">
        <pc:chgData name="Добровольский Даниил Игоревич" userId="S::apo3008@ku.edu.kz::ccf4865c-8897-4ba7-9a19-e0a5567b0195" providerId="AD" clId="Web-{1D342CA8-1CA1-C0DA-0B0D-68B0E525822A}" dt="2025-05-14T12:41:45.057" v="256" actId="20577"/>
        <pc:sldMkLst>
          <pc:docMk/>
          <pc:sldMk cId="3621792526" sldId="275"/>
        </pc:sldMkLst>
        <pc:spChg chg="mod">
          <ac:chgData name="Добровольский Даниил Игоревич" userId="S::apo3008@ku.edu.kz::ccf4865c-8897-4ba7-9a19-e0a5567b0195" providerId="AD" clId="Web-{1D342CA8-1CA1-C0DA-0B0D-68B0E525822A}" dt="2025-05-14T12:41:45.057" v="256" actId="20577"/>
          <ac:spMkLst>
            <pc:docMk/>
            <pc:sldMk cId="3621792526" sldId="275"/>
            <ac:spMk id="3" creationId="{FD4D8853-FB14-4D80-AA90-AF302803B4AB}"/>
          </ac:spMkLst>
        </pc:spChg>
      </pc:sldChg>
      <pc:sldChg chg="addSp delSp modSp">
        <pc:chgData name="Добровольский Даниил Игоревич" userId="S::apo3008@ku.edu.kz::ccf4865c-8897-4ba7-9a19-e0a5567b0195" providerId="AD" clId="Web-{1D342CA8-1CA1-C0DA-0B0D-68B0E525822A}" dt="2025-05-14T12:29:48.586" v="247" actId="1076"/>
        <pc:sldMkLst>
          <pc:docMk/>
          <pc:sldMk cId="2378246435" sldId="276"/>
        </pc:sldMkLst>
        <pc:spChg chg="add del mod">
          <ac:chgData name="Добровольский Даниил Игоревич" userId="S::apo3008@ku.edu.kz::ccf4865c-8897-4ba7-9a19-e0a5567b0195" providerId="AD" clId="Web-{1D342CA8-1CA1-C0DA-0B0D-68B0E525822A}" dt="2025-05-14T12:29:44.101" v="246"/>
          <ac:spMkLst>
            <pc:docMk/>
            <pc:sldMk cId="2378246435" sldId="276"/>
            <ac:spMk id="5" creationId="{3F13056A-84AA-C56C-42BA-10498CCBBEBE}"/>
          </ac:spMkLst>
        </pc:spChg>
        <pc:picChg chg="del">
          <ac:chgData name="Добровольский Даниил Игоревич" userId="S::apo3008@ku.edu.kz::ccf4865c-8897-4ba7-9a19-e0a5567b0195" providerId="AD" clId="Web-{1D342CA8-1CA1-C0DA-0B0D-68B0E525822A}" dt="2025-05-14T12:29:37.694" v="245"/>
          <ac:picMkLst>
            <pc:docMk/>
            <pc:sldMk cId="2378246435" sldId="276"/>
            <ac:picMk id="6" creationId="{C6608475-53D9-4524-9A0C-96CCCAEBA690}"/>
          </ac:picMkLst>
        </pc:picChg>
        <pc:picChg chg="add mod ord">
          <ac:chgData name="Добровольский Даниил Игоревич" userId="S::apo3008@ku.edu.kz::ccf4865c-8897-4ba7-9a19-e0a5567b0195" providerId="AD" clId="Web-{1D342CA8-1CA1-C0DA-0B0D-68B0E525822A}" dt="2025-05-14T12:29:48.586" v="247" actId="1076"/>
          <ac:picMkLst>
            <pc:docMk/>
            <pc:sldMk cId="2378246435" sldId="276"/>
            <ac:picMk id="7" creationId="{18528A1E-7313-487A-17D7-B5521F3CD710}"/>
          </ac:picMkLst>
        </pc:picChg>
      </pc:sldChg>
      <pc:sldChg chg="del">
        <pc:chgData name="Добровольский Даниил Игоревич" userId="S::apo3008@ku.edu.kz::ccf4865c-8897-4ba7-9a19-e0a5567b0195" providerId="AD" clId="Web-{1D342CA8-1CA1-C0DA-0B0D-68B0E525822A}" dt="2025-05-14T12:31:27.512" v="253"/>
        <pc:sldMkLst>
          <pc:docMk/>
          <pc:sldMk cId="2825294164" sldId="277"/>
        </pc:sldMkLst>
      </pc:sldChg>
    </pc:docChg>
  </pc:docChgLst>
  <pc:docChgLst>
    <pc:chgData name="Добровольский Даниил Игоревич" userId="S::apo3008@ku.edu.kz::ccf4865c-8897-4ba7-9a19-e0a5567b0195" providerId="AD" clId="Web-{36A6A8A1-F1DA-E548-282E-507CAFAAD603}"/>
    <pc:docChg chg="modSld">
      <pc:chgData name="Добровольский Даниил Игоревич" userId="S::apo3008@ku.edu.kz::ccf4865c-8897-4ba7-9a19-e0a5567b0195" providerId="AD" clId="Web-{36A6A8A1-F1DA-E548-282E-507CAFAAD603}" dt="2025-05-14T12:51:39.607" v="33" actId="20577"/>
      <pc:docMkLst>
        <pc:docMk/>
      </pc:docMkLst>
      <pc:sldChg chg="modSp">
        <pc:chgData name="Добровольский Даниил Игоревич" userId="S::apo3008@ku.edu.kz::ccf4865c-8897-4ba7-9a19-e0a5567b0195" providerId="AD" clId="Web-{36A6A8A1-F1DA-E548-282E-507CAFAAD603}" dt="2025-05-14T12:51:39.607" v="33" actId="20577"/>
        <pc:sldMkLst>
          <pc:docMk/>
          <pc:sldMk cId="1807301944" sldId="256"/>
        </pc:sldMkLst>
        <pc:spChg chg="mod">
          <ac:chgData name="Добровольский Даниил Игоревич" userId="S::apo3008@ku.edu.kz::ccf4865c-8897-4ba7-9a19-e0a5567b0195" providerId="AD" clId="Web-{36A6A8A1-F1DA-E548-282E-507CAFAAD603}" dt="2025-05-14T12:51:22.481" v="6" actId="20577"/>
          <ac:spMkLst>
            <pc:docMk/>
            <pc:sldMk cId="1807301944" sldId="256"/>
            <ac:spMk id="5" creationId="{35EE08FF-B517-5B44-A0F2-E08E9ABF1696}"/>
          </ac:spMkLst>
        </pc:spChg>
        <pc:spChg chg="mod">
          <ac:chgData name="Добровольский Даниил Игоревич" userId="S::apo3008@ku.edu.kz::ccf4865c-8897-4ba7-9a19-e0a5567b0195" providerId="AD" clId="Web-{36A6A8A1-F1DA-E548-282E-507CAFAAD603}" dt="2025-05-14T12:51:39.607" v="33" actId="20577"/>
          <ac:spMkLst>
            <pc:docMk/>
            <pc:sldMk cId="1807301944" sldId="256"/>
            <ac:spMk id="7" creationId="{2FEFA81D-DF3C-5F77-F183-002B38A78D2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701DA-3063-4CB7-BDD2-A3D16CE973BC}" type="datetimeFigureOut">
              <a:rPr lang="ru-KZ" smtClean="0"/>
              <a:t>05/14/2025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A3849-29AC-419E-85FD-570115DB881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86384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48DDF5-2586-942A-680E-AECAF7F46A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CEC7BA-B333-8CE9-8C3C-DD482E7C5F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E25004-F788-30E7-14E7-CDD796F5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F1D26-7165-4A12-B92A-18232C5D498D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099B4C-313E-F32F-170B-4249953F0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C45D1D-2F15-A67B-F1D6-7A314F815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68082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0A0252-4F13-B962-F70C-01D6A25E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D26FFA-131A-6D45-20F4-3CFE215B9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8C2A09-FFA9-559F-6DA4-A8E06F9B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5B069-D152-48C6-AE9F-5CFDCCDC24EB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016172-8360-157F-F153-382D5D31F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1EDC7F-9481-B1AB-38BD-5069D6B0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134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0F4721A-DD59-FF23-CD90-66508CDB86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44CA20C-5AA1-5467-8C08-47FDDF038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ACA935-310D-6F24-4303-88DEFA98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D2685-F54B-41F5-B2FA-BFC0AD2EFBF8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7C357E-AE34-F509-53F8-158BEA85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CA8CC1-A9A1-6F04-7DAF-89D0EFA2D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92269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0A9BD5-1429-5964-74AD-E196E030A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C6CD8F-5F5B-EF4B-8C65-EC78AD4F3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0FD50B-0328-2815-927A-7EFFF566B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94B6D-3A30-40AC-8C77-962AC2039F0B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273B09-9F98-6D0A-B69C-7FBECD66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9E016D-0BEF-3C37-5170-FF5B2376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45552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1898AE-9485-1B77-C7C5-FAC16C4B0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0E268C-5EA7-8DD7-5379-0EB3801BB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B775AF-356B-DCF5-6134-75FD8827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549B8-5D70-49F6-9794-45C6F1FB1110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544C8E-8177-DF28-FA5E-783F66717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179CDC-4D36-06F1-7121-C35FE8F0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501634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EE9FF7-BCB1-5604-1356-A3349F65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AF0534-05C9-E98B-CE95-AB6E8E108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8E2853D-E3B4-1D1C-B774-82B1B5E3A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E2B90B-7796-949B-71C9-404E34EEF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0168-B408-4BBD-94E1-B0EE376F72EF}" type="datetime1">
              <a:rPr lang="ru-KZ" smtClean="0"/>
              <a:t>05/14/2025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1DF8E9-D707-A59C-BD65-DB7B6FD43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A8EE66-7F48-3338-C0B6-589F7D3B5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31050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E4098C-F138-BE72-7C09-5587D7BC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1FC487-3D1F-79CE-1129-AB04180BB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DC848C-7444-1544-6B80-591FAE83D6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7034A6C-0C95-4B56-C9AA-A1D0E8AD18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12FBF4C-B02F-1120-8605-9212105EA7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957161-4564-6BF2-F060-CB9D4EDC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4F80-38AB-433D-B27D-2AB044AD37C9}" type="datetime1">
              <a:rPr lang="ru-KZ" smtClean="0"/>
              <a:t>05/14/2025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E925FD-9066-F335-8761-88CFE3BA4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D842EF7-AC4E-C915-4074-9F9AACB9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93800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81B4E2-5A6E-85C4-5DCA-7BBF7E8C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DAC1535-350A-82F2-169E-53F70D126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73E2D-0B46-496E-9E63-C4210A1DBF40}" type="datetime1">
              <a:rPr lang="ru-KZ" smtClean="0"/>
              <a:t>05/14/2025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2B54A4E-2179-3A0B-4409-58738B5DC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FB30D0-F088-B189-103E-8702D23E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9201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1955E8A-7D2A-4629-A8EE-8368F7706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8B0B-BF0B-4634-9FD3-09B5C818194F}" type="datetime1">
              <a:rPr lang="ru-KZ" smtClean="0"/>
              <a:t>05/14/2025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E5CB8C-4E20-A509-8A6A-50DF47927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3B7BED-1C6D-FB6B-40ED-834CC315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960660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47709D-6BE5-B7DD-AF2A-8B683EC9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5E54AE-AB86-CD9A-5B69-35A52132C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5577D2-1489-0F61-297F-EB620296B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5BDDE1-76D5-A9B9-2260-FAC0D6766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FEE6-A177-4A86-A8B6-1EA545FB8855}" type="datetime1">
              <a:rPr lang="ru-KZ" smtClean="0"/>
              <a:t>05/14/2025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06E108B-843B-2FED-0E2E-6BAEF08B0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E90407-134C-D522-E255-89E8E0E2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887152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0CD51-D45D-E7EF-01E9-700E5AC6B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EA73B76-6400-C61B-961D-1C610C76C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FBB599-9A9A-69ED-FB5E-A342AEBF2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64756E-6AD9-C76B-E9CE-055CBD70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D1ED-CE6B-4BB4-AE85-F279C8016D75}" type="datetime1">
              <a:rPr lang="ru-KZ" smtClean="0"/>
              <a:t>05/14/2025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816265-9736-79EE-BB61-852ECC752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1061BF-32F9-58F7-D808-4C8B62FF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393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4120CC-4157-8C28-6174-A8AF0E16B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985D5D-18C3-3189-13FE-6B3330811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B60C8B-1269-1006-4B6D-EB75DF396A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EDB01-823A-4739-B2AA-5B8F3E50BD71}" type="datetime1">
              <a:rPr lang="ru-KZ" smtClean="0"/>
              <a:t>05/14/2025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FAA68E-32E4-F957-1E35-524A2E71BE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6996D6-9C9A-B89C-3DB6-9BB6BAC00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FDE02-C6A8-4FFC-8F62-2C6501447E4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3618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F6D27-CA24-C610-CC50-41404D571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5639"/>
            <a:ext cx="9144000" cy="1504335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Республики Казахстан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Северо-Казахстанский университет им. М.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Козыбаева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инженерии и цифровых технологий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"Информационно-коммуникационные технологии"</a:t>
            </a:r>
            <a:endParaRPr lang="ru-KZ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991AD-F2A4-1C5D-CE5E-959693FA3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2826" y="2550242"/>
            <a:ext cx="9144000" cy="13312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ru-RU" sz="1400" dirty="0">
                <a:latin typeface="Times New Roman"/>
                <a:cs typeface="Calibri" panose="020F0502020204030204"/>
              </a:rPr>
              <a:t>ТВОРЧЕСКИЙ ПРОЕКТ</a:t>
            </a:r>
          </a:p>
          <a:p>
            <a:r>
              <a:rPr lang="ru-RU" sz="1400" dirty="0">
                <a:latin typeface="Times New Roman"/>
                <a:cs typeface="Calibri" panose="020F0502020204030204"/>
              </a:rPr>
              <a:t>По дисциплине: «</a:t>
            </a:r>
            <a:r>
              <a:rPr lang="ru-RU" sz="1400" spc="-20" dirty="0">
                <a:latin typeface="Times New Roman"/>
                <a:cs typeface="Times New Roman"/>
              </a:rPr>
              <a:t>Протоколы</a:t>
            </a:r>
            <a:r>
              <a:rPr lang="ru-RU" sz="1400" spc="-2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и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интерфейсы</a:t>
            </a:r>
            <a:r>
              <a:rPr lang="ru-RU" sz="1400" spc="-3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компьютерных</a:t>
            </a:r>
            <a:r>
              <a:rPr lang="ru-RU" sz="1400" spc="-5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систем»</a:t>
            </a:r>
            <a:endParaRPr lang="ru-RU" sz="1400" dirty="0">
              <a:latin typeface="Times New Roman"/>
              <a:cs typeface="Times New Roman"/>
            </a:endParaRPr>
          </a:p>
          <a:p>
            <a:r>
              <a:rPr lang="ru-RU" sz="1400" dirty="0">
                <a:latin typeface="Times New Roman"/>
                <a:cs typeface="Calibri" panose="020F0502020204030204"/>
              </a:rPr>
              <a:t>На тему: «</a:t>
            </a:r>
            <a:r>
              <a:rPr lang="ru-RU" sz="1400" dirty="0">
                <a:solidFill>
                  <a:srgbClr val="000000"/>
                </a:solidFill>
                <a:latin typeface="Times New Roman"/>
                <a:cs typeface="Calibri"/>
              </a:rPr>
              <a:t>Магазин кухонь GUT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»</a:t>
            </a:r>
            <a:endParaRPr lang="ru-KZ" sz="1400" dirty="0"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EE08FF-B517-5B44-A0F2-E08E9ABF1696}"/>
              </a:ext>
            </a:extLst>
          </p:cNvPr>
          <p:cNvSpPr txBox="1"/>
          <p:nvPr/>
        </p:nvSpPr>
        <p:spPr>
          <a:xfrm>
            <a:off x="1523999" y="4671807"/>
            <a:ext cx="168592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1400" dirty="0">
                <a:latin typeface="Times New Roman"/>
                <a:cs typeface="Calibri"/>
              </a:rPr>
              <a:t>Выполнил: студент</a:t>
            </a:r>
            <a:endParaRPr lang="ru-RU" sz="1400" dirty="0">
              <a:latin typeface="Calibri" panose="020F0502020204030204"/>
              <a:cs typeface="Calibri"/>
            </a:endParaRPr>
          </a:p>
          <a:p>
            <a:r>
              <a:rPr lang="ru-RU" sz="1400" dirty="0">
                <a:latin typeface="Times New Roman"/>
                <a:cs typeface="Calibri"/>
              </a:rPr>
              <a:t>группы АПО-23: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EFA81D-DF3C-5F77-F183-002B38A78D2D}"/>
              </a:ext>
            </a:extLst>
          </p:cNvPr>
          <p:cNvSpPr txBox="1"/>
          <p:nvPr/>
        </p:nvSpPr>
        <p:spPr>
          <a:xfrm>
            <a:off x="8809703" y="4671807"/>
            <a:ext cx="1858297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400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Добровольский Д.И.</a:t>
            </a:r>
            <a:endParaRPr lang="ru-RU" sz="1400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EF8B09-8DF0-EDF0-1041-A58D66F783DD}"/>
              </a:ext>
            </a:extLst>
          </p:cNvPr>
          <p:cNvSpPr txBox="1"/>
          <p:nvPr/>
        </p:nvSpPr>
        <p:spPr>
          <a:xfrm>
            <a:off x="3048000" y="598701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latin typeface="Times New Roman"/>
                <a:cs typeface="Calibri" panose="020F0502020204030204"/>
              </a:rPr>
              <a:t>Петропавловск, 2025</a:t>
            </a:r>
          </a:p>
          <a:p>
            <a:pPr algn="ctr"/>
            <a:endParaRPr lang="ru-RU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07301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A50343-81B6-410D-91A2-838098165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-361949"/>
            <a:ext cx="10706100" cy="205263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Страница "Каталог" и адаптация </a:t>
            </a:r>
            <a:endParaRPr lang="ru-RU" sz="3600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D86BC98-631D-441E-A26D-A4962FCB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10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A58A472-E640-6A01-E08C-5F7091390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767" y="1688042"/>
            <a:ext cx="7467632" cy="3547005"/>
          </a:xfrm>
        </p:spPr>
      </p:pic>
      <p:pic>
        <p:nvPicPr>
          <p:cNvPr id="9" name="Рисунок 8" descr="Изображение выглядит как текст, снимок экрана, книг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C555D42-17B3-078D-FB44-BFAD38DD4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363" y="899583"/>
            <a:ext cx="2748191" cy="534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0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E3A137-A785-457D-8E3D-635F8210C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4" y="-266699"/>
            <a:ext cx="10506075" cy="195738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Страница "Отзывы" и адаптация </a:t>
            </a:r>
            <a:endParaRPr lang="ru-RU" sz="3600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FDA9C0C-508F-44FD-80E4-301F73D8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11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, ноч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7FB75F6-7897-74BB-3184-C838EF56D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00" y="1645834"/>
            <a:ext cx="7522405" cy="3557589"/>
          </a:xfrm>
        </p:spPr>
      </p:pic>
      <p:pic>
        <p:nvPicPr>
          <p:cNvPr id="9" name="Рисунок 8" descr="Изображение выглядит как текст, снимок экрана, Шрифт, плака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9C79219-3DDB-ECD6-25AC-0F8701592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669" y="984250"/>
            <a:ext cx="2597997" cy="509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40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9EAF3F-0286-40B0-91D4-6CE982145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96950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Страница "О нас" и адаптация </a:t>
            </a:r>
            <a:endParaRPr lang="ru-RU" sz="3600" dirty="0">
              <a:latin typeface="Times New Roman"/>
              <a:cs typeface="Times New Roman"/>
            </a:endParaRPr>
          </a:p>
          <a:p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6758ED3-152A-4ECE-B0BB-66149153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12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F334C52-68A0-8ACC-BCD8-DCE3FE3B2E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565" y="1709209"/>
            <a:ext cx="7460452" cy="3568172"/>
          </a:xfrm>
        </p:spPr>
      </p:pic>
      <p:pic>
        <p:nvPicPr>
          <p:cNvPr id="9" name="Рисунок 8" descr="Изображение выглядит как текст, Шрифт, плакат, книг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3B0799C-20A8-88E6-1C69-3639A83DE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1446" y="878417"/>
            <a:ext cx="2663524" cy="51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13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40921-9AB7-40C8-840D-C14BC44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75" y="136525"/>
            <a:ext cx="10791825" cy="15541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Страница "Контакты" с адаптацией</a:t>
            </a:r>
            <a:endParaRPr lang="ru-KZ" sz="3600" b="1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3DC7B5-75C2-4C3C-9ADD-9EBF2953D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13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8AA93E6-D928-71AA-A549-87D4DEFE5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916" y="2081739"/>
            <a:ext cx="7020661" cy="3409422"/>
          </a:xfrm>
        </p:spPr>
      </p:pic>
      <p:pic>
        <p:nvPicPr>
          <p:cNvPr id="9" name="Рисунок 8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E1D5F0D-AACA-4CE4-AC5F-BD6F76B12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918" y="1206500"/>
            <a:ext cx="2591915" cy="51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59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74F7D-F23E-4722-969C-7963321A2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304801"/>
            <a:ext cx="10772775" cy="138588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Файловая структура проекта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A31E93D-07E5-4D99-9207-92F695C9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14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CF623AE-4DA4-B2A3-F2B3-8C86D1BF51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5625" y="1690077"/>
            <a:ext cx="6000750" cy="3810000"/>
          </a:xfrm>
        </p:spPr>
      </p:pic>
    </p:spTree>
    <p:extLst>
      <p:ext uri="{BB962C8B-B14F-4D97-AF65-F5344CB8AC3E}">
        <p14:creationId xmlns:p14="http://schemas.microsoft.com/office/powerpoint/2010/main" val="386072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28607-D359-4DCB-B4A9-3B388217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-304799"/>
            <a:ext cx="10601325" cy="199548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-код на сайт проекта</a:t>
            </a:r>
            <a:endParaRPr lang="ru-KZ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0260A1-0D7B-4DBA-A8A7-0406D6442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15</a:t>
            </a:fld>
            <a:endParaRPr lang="ru-KZ"/>
          </a:p>
        </p:txBody>
      </p:sp>
      <p:pic>
        <p:nvPicPr>
          <p:cNvPr id="7" name="Объект 6" descr="Изображение выглядит как снимок экрана, Графика, Шрифт, графический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8528A1E-7313-487A-17D7-B5521F3CD7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7998" y="12541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378246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06527E-A0FA-4B68-8F14-427394F9F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4" y="365125"/>
            <a:ext cx="10125075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4D8853-FB14-4D80-AA90-AF302803B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025"/>
            <a:ext cx="10515600" cy="483393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algn="just">
              <a:buNone/>
            </a:pPr>
            <a:r>
              <a:rPr lang="ru-RU" sz="4200">
                <a:ea typeface="+mn-lt"/>
                <a:cs typeface="+mn-lt"/>
              </a:rPr>
              <a:t>В ходе реализации проекта был разработан адаптивный и функциональный сайт для компании, занимающейся производством кухонь на заказ.</a:t>
            </a:r>
            <a:endParaRPr lang="ru-RU">
              <a:ea typeface="+mn-lt"/>
              <a:cs typeface="+mn-lt"/>
            </a:endParaRPr>
          </a:p>
          <a:p>
            <a:pPr algn="just">
              <a:buNone/>
            </a:pPr>
            <a:r>
              <a:rPr lang="ru-RU" sz="4200" dirty="0">
                <a:ea typeface="+mn-lt"/>
                <a:cs typeface="+mn-lt"/>
              </a:rPr>
              <a:t>Сайт успешно объединяет удобную навигацию, визуально привлекательный каталог, динамические элементы взаимодействия с пользователем, форму обратной связи и встроенную аналитику.</a:t>
            </a:r>
            <a:endParaRPr lang="ru-RU" dirty="0">
              <a:ea typeface="+mn-lt"/>
              <a:cs typeface="+mn-lt"/>
            </a:endParaRPr>
          </a:p>
          <a:p>
            <a:pPr algn="just">
              <a:buNone/>
            </a:pPr>
            <a:r>
              <a:rPr lang="ru-RU" sz="4200" dirty="0">
                <a:ea typeface="+mn-lt"/>
                <a:cs typeface="+mn-lt"/>
              </a:rPr>
              <a:t>Проект демонстрирует практическую значимость использования веб-технологий в малом бизнесе и может служить полноценной платформой для продвижения и взаимодействия с клиентами.</a:t>
            </a:r>
            <a:endParaRPr lang="ru-RU" dirty="0">
              <a:ea typeface="+mn-lt"/>
              <a:cs typeface="+mn-lt"/>
            </a:endParaRPr>
          </a:p>
          <a:p>
            <a:pPr algn="just">
              <a:buNone/>
            </a:pPr>
            <a:r>
              <a:rPr lang="ru-RU" sz="4200" dirty="0">
                <a:ea typeface="+mn-lt"/>
                <a:cs typeface="+mn-lt"/>
              </a:rPr>
              <a:t>Разработка соответствует современным требованиям веб-дизайна и пользовательского опыта, а также готова к дальнейшему расширению и улучшению.</a:t>
            </a:r>
            <a:endParaRPr lang="ru-RU" dirty="0">
              <a:ea typeface="+mn-lt"/>
              <a:cs typeface="+mn-lt"/>
            </a:endParaRPr>
          </a:p>
          <a:p>
            <a:pPr marL="0" indent="449580" algn="just">
              <a:buNone/>
            </a:pPr>
            <a:endParaRPr lang="ru-RU" sz="4200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3B435E-5A3D-427B-97B7-BC365A197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16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62179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AD898-CF71-4060-81E8-BAAE58059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0" y="-914399"/>
            <a:ext cx="10115549" cy="3286124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проекта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2592F4-027D-4ED5-98EE-F46B5BF80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5400"/>
            <a:ext cx="10515601" cy="488156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>
              <a:buNone/>
            </a:pPr>
            <a:r>
              <a:rPr lang="ru-RU" dirty="0">
                <a:ea typeface="+mn-lt"/>
                <a:cs typeface="+mn-lt"/>
              </a:rPr>
              <a:t>Современный рынок мебели требует от производителей не только качества и функциональности, но и доступности информации о продукции для клиента. Всё больше покупателей выбирают кухонные гарнитуры онлайн, заранее сравнивая стили, материалы, отзывы и цены.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В этих условиях наличие удобного, визуально привлекательного и адаптивного сайта становится ключевым инструментом взаимодействия с потенциальными заказчиками.</a:t>
            </a:r>
          </a:p>
          <a:p>
            <a:pPr algn="just">
              <a:buNone/>
            </a:pPr>
            <a:r>
              <a:rPr lang="ru-RU" dirty="0">
                <a:ea typeface="+mn-lt"/>
                <a:cs typeface="+mn-lt"/>
              </a:rPr>
              <a:t>Разработка сайта «GUT – кухни на заказ» позволяет не только представить продукцию компании в наглядной форме, но и упростить процесс выбора и связи с менеджерами. Проект включает в себя каталог, фильтры, отзывы и формы обратной связи, что делает его актуальным решением для мебельного бизнеса в цифровую эпоху.</a:t>
            </a:r>
          </a:p>
          <a:p>
            <a:pPr marL="0" indent="449580" algn="just">
              <a:buNone/>
            </a:pPr>
            <a:endParaRPr lang="ru-RU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0C09118-7B52-42E8-B654-1107A5927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2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0308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F81130-8408-4F52-867D-419A21F34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925" y="-314325"/>
            <a:ext cx="10048875" cy="200501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BB5709-B796-4F8C-830E-B59837F2A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968" y="1409212"/>
            <a:ext cx="10515601" cy="51292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ru-RU" dirty="0">
                <a:latin typeface="Times New Roman"/>
                <a:ea typeface="+mn-lt"/>
                <a:cs typeface="+mn-lt"/>
              </a:rPr>
              <a:t>Создание современного, функционального и адаптивного веб-сайта для компании по производству кухонь на заказ, который позволит:</a:t>
            </a:r>
            <a:endParaRPr lang="ru-RU" dirty="0">
              <a:latin typeface="Times New Roman"/>
              <a:cs typeface="Times New Roman"/>
            </a:endParaRPr>
          </a:p>
          <a:p>
            <a:pPr marL="914400" lvl="1" indent="-457200" algn="just">
              <a:buAutoNum type="arabicParenR"/>
            </a:pPr>
            <a:r>
              <a:rPr lang="ru-RU" sz="2800" dirty="0">
                <a:latin typeface="Times New Roman"/>
                <a:ea typeface="+mn-lt"/>
                <a:cs typeface="+mn-lt"/>
              </a:rPr>
              <a:t>эффективно представить продукцию,</a:t>
            </a:r>
            <a:endParaRPr lang="ru-RU" sz="2800" dirty="0">
              <a:latin typeface="Times New Roman"/>
              <a:ea typeface="Calibri"/>
              <a:cs typeface="Calibri"/>
            </a:endParaRPr>
          </a:p>
          <a:p>
            <a:pPr marL="0" indent="0" algn="just">
              <a:buNone/>
            </a:pPr>
            <a:r>
              <a:rPr lang="ru-RU" dirty="0">
                <a:latin typeface="Times New Roman"/>
                <a:ea typeface="+mn-lt"/>
                <a:cs typeface="+mn-lt"/>
              </a:rPr>
              <a:t>  2) повысить узнаваемость бренда,</a:t>
            </a:r>
            <a:endParaRPr lang="ru-RU" dirty="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457200" lvl="1" indent="0" algn="just">
              <a:buNone/>
            </a:pPr>
            <a:r>
              <a:rPr lang="ru-RU" sz="2800" dirty="0">
                <a:latin typeface="Times New Roman"/>
                <a:ea typeface="+mn-lt"/>
                <a:cs typeface="+mn-lt"/>
              </a:rPr>
              <a:t>3) упростить коммуникацию с клиентами,</a:t>
            </a:r>
            <a:endParaRPr lang="ru-RU" sz="2800" dirty="0">
              <a:latin typeface="Times New Roman"/>
              <a:ea typeface="Calibri"/>
              <a:cs typeface="Calibri"/>
            </a:endParaRPr>
          </a:p>
          <a:p>
            <a:pPr marL="457200" lvl="1" indent="0" algn="just">
              <a:buNone/>
            </a:pPr>
            <a:r>
              <a:rPr lang="ru-RU" sz="2800" dirty="0">
                <a:latin typeface="Times New Roman"/>
                <a:ea typeface="+mn-lt"/>
                <a:cs typeface="+mn-lt"/>
              </a:rPr>
              <a:t>4) а также обеспечить удобный онлайн-доступ к информации о стилях, материалах, вариантах оформления и условиях заказа.</a:t>
            </a:r>
            <a:endParaRPr lang="ru-RU" sz="2800">
              <a:latin typeface="Times New Roman"/>
              <a:ea typeface="Calibri"/>
              <a:cs typeface="Calibri"/>
            </a:endParaRPr>
          </a:p>
          <a:p>
            <a:pPr indent="0" algn="just">
              <a:buNone/>
            </a:pPr>
            <a:r>
              <a:rPr lang="ru-RU" dirty="0">
                <a:latin typeface="Times New Roman"/>
                <a:ea typeface="+mn-lt"/>
                <a:cs typeface="+mn-lt"/>
              </a:rPr>
              <a:t>Проект направлен на цифровизацию процесса выбора кухни, улучшение пользовательского опыта и расширение клиентской аудитории за счёт интернет-платформы.</a:t>
            </a:r>
          </a:p>
          <a:p>
            <a:pPr marL="0" indent="44958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KZ" dirty="0">
              <a:latin typeface="Times New Roman"/>
              <a:cs typeface="Times New Roman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9A9B8E-8BBA-4C6A-84BB-6C1CEE46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3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03825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29EB1E-F666-4BBB-90D9-354F58469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5" y="-190500"/>
            <a:ext cx="10810874" cy="1947864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проекта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2A21F9-009B-4C10-A1CC-63A040F14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4</a:t>
            </a:fld>
            <a:endParaRPr lang="ru-KZ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FCB3AF1-E7C7-4502-B027-1F2545EB11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771" y="1410997"/>
            <a:ext cx="11287125" cy="4825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1)</a:t>
            </a:r>
            <a:r>
              <a:rPr lang="en-US" sz="2400" err="1">
                <a:latin typeface="Times New Roman"/>
                <a:ea typeface="+mn-lt"/>
                <a:cs typeface="+mn-lt"/>
              </a:rPr>
              <a:t>Разработать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адаптивный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веб-сайт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корректно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отображающийся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на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компьютерах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планшетах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и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смартфонах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</a:t>
            </a:r>
            <a:endParaRPr lang="ru-RU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2)</a:t>
            </a:r>
            <a:r>
              <a:rPr lang="en-US" sz="2400" err="1">
                <a:latin typeface="Times New Roman"/>
                <a:ea typeface="+mn-lt"/>
                <a:cs typeface="+mn-lt"/>
              </a:rPr>
              <a:t>Реализовать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каталог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продукции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с </a:t>
            </a:r>
            <a:r>
              <a:rPr lang="en-US" sz="2400" err="1">
                <a:latin typeface="Times New Roman"/>
                <a:ea typeface="+mn-lt"/>
                <a:cs typeface="+mn-lt"/>
              </a:rPr>
              <a:t>возможностью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kumimoji="0" lang="en-US" sz="2400" u="none" strike="noStrike" cap="none" normalizeH="0" baseline="0" err="1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фильтрации</a:t>
            </a:r>
            <a:r>
              <a:rPr kumimoji="0" lang="en-US" sz="240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по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стилям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</a:t>
            </a:r>
            <a:endParaRPr lang="ru-KZ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3)</a:t>
            </a:r>
            <a:r>
              <a:rPr lang="en-US" sz="2400" err="1">
                <a:latin typeface="Times New Roman"/>
                <a:ea typeface="+mn-lt"/>
                <a:cs typeface="+mn-lt"/>
              </a:rPr>
              <a:t>Визуально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представить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отзывы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клиентов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с </a:t>
            </a:r>
            <a:r>
              <a:rPr lang="en-US" sz="2400" err="1">
                <a:latin typeface="Times New Roman"/>
                <a:ea typeface="+mn-lt"/>
                <a:cs typeface="+mn-lt"/>
              </a:rPr>
              <a:t>возможностью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сортировки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.</a:t>
            </a:r>
            <a:endParaRPr lang="en-US" sz="2400" dirty="0">
              <a:latin typeface="Times New Roman"/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4)</a:t>
            </a:r>
            <a:r>
              <a:rPr lang="en-US" sz="2400" err="1">
                <a:latin typeface="Times New Roman"/>
                <a:ea typeface="+mn-lt"/>
                <a:cs typeface="+mn-lt"/>
              </a:rPr>
              <a:t>Организовать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разделы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«О </a:t>
            </a:r>
            <a:r>
              <a:rPr lang="en-US" sz="2400" err="1">
                <a:latin typeface="Times New Roman"/>
                <a:ea typeface="+mn-lt"/>
                <a:cs typeface="+mn-lt"/>
              </a:rPr>
              <a:t>нас</a:t>
            </a:r>
            <a:r>
              <a:rPr lang="en-US" sz="2400" dirty="0">
                <a:latin typeface="Times New Roman"/>
                <a:ea typeface="+mn-lt"/>
                <a:cs typeface="+mn-lt"/>
              </a:rPr>
              <a:t>»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и </a:t>
            </a:r>
            <a:r>
              <a:rPr lang="en-US" sz="2400" dirty="0">
                <a:latin typeface="Times New Roman"/>
                <a:ea typeface="+mn-lt"/>
                <a:cs typeface="+mn-lt"/>
              </a:rPr>
              <a:t>«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Контакты</a:t>
            </a:r>
            <a:r>
              <a:rPr lang="en-US" sz="2400" dirty="0">
                <a:latin typeface="Times New Roman"/>
                <a:ea typeface="+mn-lt"/>
                <a:cs typeface="+mn-lt"/>
              </a:rPr>
              <a:t>» с </a:t>
            </a:r>
            <a:r>
              <a:rPr lang="en-US" sz="2400" err="1">
                <a:latin typeface="Times New Roman"/>
                <a:ea typeface="+mn-lt"/>
                <a:cs typeface="+mn-lt"/>
              </a:rPr>
              <a:t>формой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обратной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связи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.</a:t>
            </a:r>
            <a:endParaRPr lang="en-US" sz="2400" dirty="0">
              <a:latin typeface="Times New Roman"/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5)</a:t>
            </a:r>
            <a:r>
              <a:rPr lang="en-US" sz="2400" err="1">
                <a:latin typeface="Times New Roman"/>
                <a:ea typeface="+mn-lt"/>
                <a:cs typeface="+mn-lt"/>
              </a:rPr>
              <a:t>Добавить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элементы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динамического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контента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(</a:t>
            </a:r>
            <a:r>
              <a:rPr lang="en-US" sz="2400" dirty="0">
                <a:latin typeface="Times New Roman"/>
                <a:ea typeface="+mn-lt"/>
                <a:cs typeface="+mn-lt"/>
              </a:rPr>
              <a:t>DHTML): </a:t>
            </a:r>
            <a:r>
              <a:rPr lang="en-US" sz="2400" err="1">
                <a:latin typeface="Times New Roman"/>
                <a:ea typeface="+mn-lt"/>
                <a:cs typeface="+mn-lt"/>
              </a:rPr>
              <a:t>фильтры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модальные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окна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бургер-меню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анимации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</a:t>
            </a:r>
            <a:endParaRPr lang="ru-KZ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6)</a:t>
            </a:r>
            <a:r>
              <a:rPr lang="en-US" sz="2400" err="1">
                <a:latin typeface="Times New Roman"/>
                <a:ea typeface="+mn-lt"/>
                <a:cs typeface="+mn-lt"/>
              </a:rPr>
              <a:t>Подключить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аналитический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график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с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помощью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Chart.js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для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отображения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статистики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по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стилям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кухонь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.</a:t>
            </a:r>
            <a:endParaRPr lang="en-US" sz="2400" dirty="0">
              <a:latin typeface="Times New Roman"/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/>
                <a:ea typeface="+mn-lt"/>
                <a:cs typeface="+mn-lt"/>
              </a:rPr>
              <a:t>7)</a:t>
            </a:r>
            <a:r>
              <a:rPr lang="en-US" sz="2400" err="1">
                <a:latin typeface="Times New Roman"/>
                <a:ea typeface="+mn-lt"/>
                <a:cs typeface="+mn-lt"/>
              </a:rPr>
              <a:t>Обеспечить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визуальную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целостность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effectLst/>
                <a:latin typeface="Times New Roman"/>
                <a:ea typeface="+mn-lt"/>
                <a:cs typeface="+mn-lt"/>
              </a:rPr>
              <a:t>и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стилистическую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идентичность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всех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страниц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проекта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effectLst/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0" marR="0" lvl="0" indent="449580" algn="just" defTabSz="9144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ru-KZ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355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C6765-880C-4932-8938-4077636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136525"/>
            <a:ext cx="100584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чего реализуется проект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8ADFE5-F5A9-4F4D-A8A3-35A8707AC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47775"/>
            <a:ext cx="10648950" cy="492918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>
              <a:buNone/>
            </a:pPr>
            <a:r>
              <a:rPr lang="ru-RU" sz="2600">
                <a:latin typeface="Times New Roman"/>
                <a:ea typeface="+mn-lt"/>
                <a:cs typeface="+mn-lt"/>
              </a:rPr>
              <a:t>Сайт создаётся с целью предоставить клиентам удобную онлайн-платформу для ознакомления с кухнями на заказ, представляемыми компанией </a:t>
            </a:r>
            <a:r>
              <a:rPr lang="ru-RU" sz="2600" b="1">
                <a:latin typeface="Times New Roman"/>
                <a:ea typeface="+mn-lt"/>
                <a:cs typeface="+mn-lt"/>
              </a:rPr>
              <a:t>GUT</a:t>
            </a:r>
            <a:r>
              <a:rPr lang="ru-RU" sz="2600">
                <a:latin typeface="Times New Roman"/>
                <a:ea typeface="+mn-lt"/>
                <a:cs typeface="+mn-lt"/>
              </a:rPr>
              <a:t>.</a:t>
            </a:r>
            <a:endParaRPr lang="ru-RU">
              <a:latin typeface="Times New Roman"/>
              <a:ea typeface="+mn-lt"/>
              <a:cs typeface="+mn-lt"/>
            </a:endParaRPr>
          </a:p>
          <a:p>
            <a:pPr algn="just">
              <a:buNone/>
            </a:pPr>
            <a:r>
              <a:rPr lang="ru-RU" sz="2600" dirty="0">
                <a:latin typeface="Times New Roman"/>
                <a:ea typeface="+mn-lt"/>
                <a:cs typeface="+mn-lt"/>
              </a:rPr>
              <a:t>Он позволяет:</a:t>
            </a:r>
            <a:endParaRPr lang="ru-RU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ru-RU" sz="2600" dirty="0">
                <a:latin typeface="Times New Roman"/>
                <a:ea typeface="+mn-lt"/>
                <a:cs typeface="+mn-lt"/>
              </a:rPr>
              <a:t>просматривать ассортимент продукции по стилям и категориям,</a:t>
            </a:r>
            <a:endParaRPr lang="ru-RU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ru-RU" sz="2600" dirty="0">
                <a:latin typeface="Times New Roman"/>
                <a:ea typeface="+mn-lt"/>
                <a:cs typeface="+mn-lt"/>
              </a:rPr>
              <a:t>изучать примеры реализованных проектов,</a:t>
            </a:r>
            <a:endParaRPr lang="ru-RU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ru-RU" sz="2600" dirty="0">
                <a:latin typeface="Times New Roman"/>
                <a:ea typeface="+mn-lt"/>
                <a:cs typeface="+mn-lt"/>
              </a:rPr>
              <a:t>получать информацию о материалах, условиях изготовления и сроках,</a:t>
            </a:r>
            <a:endParaRPr lang="ru-RU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ru-RU" sz="2600" dirty="0">
                <a:latin typeface="Times New Roman"/>
                <a:ea typeface="+mn-lt"/>
                <a:cs typeface="+mn-lt"/>
              </a:rPr>
              <a:t>читать реальные отзывы клиентов,</a:t>
            </a:r>
            <a:endParaRPr lang="ru-RU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ru-RU" sz="2600" dirty="0">
                <a:latin typeface="Times New Roman"/>
                <a:ea typeface="+mn-lt"/>
                <a:cs typeface="+mn-lt"/>
              </a:rPr>
              <a:t>связаться с компанией через форму обратной связи или контактные данные.</a:t>
            </a:r>
            <a:endParaRPr lang="ru-RU" dirty="0">
              <a:latin typeface="Times New Roman"/>
              <a:cs typeface="Times New Roman"/>
            </a:endParaRPr>
          </a:p>
          <a:p>
            <a:pPr indent="0" algn="just">
              <a:buNone/>
            </a:pPr>
            <a:r>
              <a:rPr lang="ru-RU" sz="2600" dirty="0">
                <a:latin typeface="Times New Roman"/>
                <a:ea typeface="+mn-lt"/>
                <a:cs typeface="+mn-lt"/>
              </a:rPr>
              <a:t>Таким образом, сайт выполняет как </a:t>
            </a:r>
            <a:r>
              <a:rPr lang="ru-RU" sz="2600" b="1" dirty="0">
                <a:latin typeface="Times New Roman"/>
                <a:ea typeface="+mn-lt"/>
                <a:cs typeface="+mn-lt"/>
              </a:rPr>
              <a:t>презентационную</a:t>
            </a:r>
            <a:r>
              <a:rPr lang="ru-RU" sz="2600" dirty="0">
                <a:latin typeface="Times New Roman"/>
                <a:ea typeface="+mn-lt"/>
                <a:cs typeface="+mn-lt"/>
              </a:rPr>
              <a:t>, так и </a:t>
            </a:r>
            <a:r>
              <a:rPr lang="ru-RU" sz="2600" b="1" dirty="0">
                <a:latin typeface="Times New Roman"/>
                <a:ea typeface="+mn-lt"/>
                <a:cs typeface="+mn-lt"/>
              </a:rPr>
              <a:t>коммуникационную функцию</a:t>
            </a:r>
            <a:r>
              <a:rPr lang="ru-RU" sz="2600" dirty="0">
                <a:latin typeface="Times New Roman"/>
                <a:ea typeface="+mn-lt"/>
                <a:cs typeface="+mn-lt"/>
              </a:rPr>
              <a:t>, облегчая клиенту путь от интереса до оформления заказа.</a:t>
            </a:r>
            <a:endParaRPr lang="ru-RU" dirty="0">
              <a:latin typeface="Times New Roman"/>
              <a:ea typeface="+mn-lt"/>
              <a:cs typeface="+mn-lt"/>
            </a:endParaRPr>
          </a:p>
          <a:p>
            <a:pPr marL="0" indent="449580" algn="just">
              <a:buNone/>
            </a:pP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50260D-8209-4A1E-876A-757A870E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5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327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C2D8C6-34BA-491C-9E23-E4C90DAED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"/>
            <a:ext cx="10401300" cy="169068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 проекта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143E07-BE61-4686-BFD9-2B8F036CA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75" y="1381126"/>
            <a:ext cx="10791825" cy="479583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algn="just">
              <a:buNone/>
            </a:pPr>
            <a:r>
              <a:rPr lang="ru-RU" dirty="0">
                <a:ea typeface="+mn-lt"/>
                <a:cs typeface="+mn-lt"/>
              </a:rPr>
              <a:t>Разработка сайта «GUT – кухни на заказ» имеет реальную практическую ценность как для бизнеса, так и для пользователей.</a:t>
            </a:r>
          </a:p>
          <a:p>
            <a:pPr algn="just">
              <a:buNone/>
            </a:pPr>
            <a:r>
              <a:rPr lang="ru-RU" dirty="0">
                <a:ea typeface="+mn-lt"/>
                <a:cs typeface="+mn-lt"/>
              </a:rPr>
              <a:t>Для компании:</a:t>
            </a:r>
            <a:endParaRPr lang="ru-RU" dirty="0"/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сайт становится полноценным инструментом продаж и презентации продукции,</a:t>
            </a:r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упрощает коммуникацию с клиентами,</a:t>
            </a:r>
            <a:endParaRPr lang="ru-RU" dirty="0"/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расширяет охват аудитории за счёт онлайн-платформы.</a:t>
            </a:r>
          </a:p>
          <a:p>
            <a:pPr indent="0" algn="just">
              <a:buNone/>
            </a:pPr>
            <a:r>
              <a:rPr lang="ru-RU" dirty="0">
                <a:ea typeface="+mn-lt"/>
                <a:cs typeface="+mn-lt"/>
              </a:rPr>
              <a:t>Для клиентов:</a:t>
            </a:r>
            <a:endParaRPr lang="ru-RU" dirty="0"/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предоставляет удобный доступ к информации о кухнях в любое время,</a:t>
            </a:r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позволяет быстро сравнить стили, цены и оставить заявку,</a:t>
            </a:r>
          </a:p>
          <a:p>
            <a:pPr algn="just">
              <a:buFont typeface="Arial"/>
              <a:buChar char="•"/>
            </a:pPr>
            <a:r>
              <a:rPr lang="ru-RU" dirty="0">
                <a:ea typeface="+mn-lt"/>
                <a:cs typeface="+mn-lt"/>
              </a:rPr>
              <a:t>экономит время при выборе и заказе мебели.</a:t>
            </a:r>
          </a:p>
          <a:p>
            <a:pPr indent="0" algn="just">
              <a:buNone/>
            </a:pPr>
            <a:r>
              <a:rPr lang="ru-RU" dirty="0">
                <a:ea typeface="+mn-lt"/>
                <a:cs typeface="+mn-lt"/>
              </a:rPr>
              <a:t>Таким образом, проект способствует автоматизации взаимодействия между заказчиком и исполнителем, улучшает клиентский опыт и повышает конкурентоспособность компании на рынке.</a:t>
            </a:r>
          </a:p>
          <a:p>
            <a:pPr marL="0" indent="44958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KZ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C78B29-709C-4AAB-B568-0984D8F0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6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9005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DE9711-B482-4D87-84BC-F38BA60B1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-85725"/>
            <a:ext cx="10801350" cy="177641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характеристик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подобных сайтов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CECA78-AD47-44C6-8B5A-E1A433B5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7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, число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BAA3259-7B44-E1F4-BC70-294557E7F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72" y="1582208"/>
            <a:ext cx="4590423" cy="43513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Рисунок 7" descr="Изображение выглядит как текст, снимок экрана, число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BDAA46C-AD1B-7BEC-9676-820D8426F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266" y="1584325"/>
            <a:ext cx="5099050" cy="43666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9031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A45A25-E9A8-4A30-85C0-9ADD8D6B6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1"/>
            <a:ext cx="12183533" cy="1087438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Общая иерархическая схема для сайта компании "GUT"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80B8EB-86FD-4114-B9EA-650D5C7D5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8</a:t>
            </a:fld>
            <a:endParaRPr lang="ru-KZ"/>
          </a:p>
        </p:txBody>
      </p:sp>
      <p:pic>
        <p:nvPicPr>
          <p:cNvPr id="7" name="Объект 6" descr="Изображение выглядит как текст, снимок экрана, Шрифт, докумен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007287D-2302-0DA9-EED2-C6F3002F7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1005" y="1095375"/>
            <a:ext cx="5423242" cy="55260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22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8914BE-C5EA-44EF-887B-DB2117D3E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-238125"/>
            <a:ext cx="10591800" cy="192881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/>
                <a:cs typeface="Times New Roman"/>
              </a:rPr>
              <a:t>Главная страница и адаптация</a:t>
            </a:r>
            <a:endParaRPr lang="ru-K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3BF46E-EBBC-4CC6-B35A-2536DAE2F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FDE02-C6A8-4FFC-8F62-2C6501447E47}" type="slidenum">
              <a:rPr lang="ru-KZ" smtClean="0"/>
              <a:t>9</a:t>
            </a:fld>
            <a:endParaRPr lang="ru-KZ"/>
          </a:p>
        </p:txBody>
      </p:sp>
      <p:pic>
        <p:nvPicPr>
          <p:cNvPr id="7" name="Объект 6" descr="Изображение выглядит как устройство, кухонный прибор, Бытовая техника, в помещении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C5ECC86-7769-B87F-3D37-BDDC4CF894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773" y="2016125"/>
            <a:ext cx="7149705" cy="3430588"/>
          </a:xfrm>
        </p:spPr>
      </p:pic>
      <p:pic>
        <p:nvPicPr>
          <p:cNvPr id="9" name="Рисунок 8" descr="Изображение выглядит как текст, устройство, кухонный прибор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F5F2AEB-7C2A-72FB-F214-4DF2F3C4C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308" y="1016000"/>
            <a:ext cx="2927885" cy="570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27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AA67AED89A06AE4AB76CC80FCA1458BB" ma:contentTypeVersion="5" ma:contentTypeDescription="Создание документа." ma:contentTypeScope="" ma:versionID="ed935cef1a4f4dc693f85ff4c807dc72">
  <xsd:schema xmlns:xsd="http://www.w3.org/2001/XMLSchema" xmlns:xs="http://www.w3.org/2001/XMLSchema" xmlns:p="http://schemas.microsoft.com/office/2006/metadata/properties" xmlns:ns2="b8d8715f-eb66-4b70-943f-b514dfef0a58" targetNamespace="http://schemas.microsoft.com/office/2006/metadata/properties" ma:root="true" ma:fieldsID="8254423c1bd50861c5e87dd9feab6d4b" ns2:_="">
    <xsd:import namespace="b8d8715f-eb66-4b70-943f-b514dfef0a58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8715f-eb66-4b70-943f-b514dfef0a58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b8d8715f-eb66-4b70-943f-b514dfef0a58" xsi:nil="true"/>
  </documentManagement>
</p:properties>
</file>

<file path=customXml/itemProps1.xml><?xml version="1.0" encoding="utf-8"?>
<ds:datastoreItem xmlns:ds="http://schemas.openxmlformats.org/officeDocument/2006/customXml" ds:itemID="{FD8135EC-4619-4EB9-9117-197D62EC18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9084F7-95DE-4DA1-AF1E-9270943641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8715f-eb66-4b70-943f-b514dfef0a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9B7564-71E7-420D-973D-AC7DCC67BE70}">
  <ds:schemaRefs>
    <ds:schemaRef ds:uri="http://schemas.microsoft.com/office/2006/metadata/properties"/>
    <ds:schemaRef ds:uri="http://schemas.microsoft.com/office/infopath/2007/PartnerControls"/>
    <ds:schemaRef ds:uri="b8d8715f-eb66-4b70-943f-b514dfef0a5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821</Words>
  <Application>Microsoft Office PowerPoint</Application>
  <PresentationFormat>Широкоэкранный</PresentationFormat>
  <Paragraphs>70</Paragraphs>
  <Slides>16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Тема Office</vt:lpstr>
      <vt:lpstr>Министерство науки и высшего образования Республики Казахстан Северо-Казахстанский университет им. М. Козыбаева Факультет инженерии и цифровых технологий Кафедра "Информационно-коммуникационные технологии"</vt:lpstr>
      <vt:lpstr>Актуальность проекта</vt:lpstr>
      <vt:lpstr>Цель проекта</vt:lpstr>
      <vt:lpstr>Задачи проекта</vt:lpstr>
      <vt:lpstr>Для чего реализуется проект</vt:lpstr>
      <vt:lpstr>Практическая значимость проекта</vt:lpstr>
      <vt:lpstr>Анализ характеристик 5 подобных сайтов</vt:lpstr>
      <vt:lpstr>Общая иерархическая схема для сайта компании "GUT"</vt:lpstr>
      <vt:lpstr>Главная страница и адаптация</vt:lpstr>
      <vt:lpstr>Страница "Каталог" и адаптация </vt:lpstr>
      <vt:lpstr>Страница "Отзывы" и адаптация </vt:lpstr>
      <vt:lpstr>Страница "О нас" и адаптация  </vt:lpstr>
      <vt:lpstr>Страница "Контакты" с адаптацией</vt:lpstr>
      <vt:lpstr>Файловая структура проекта</vt:lpstr>
      <vt:lpstr>QR-код на сайт проекта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НАУКИ И ВЫСШЕГО ОБРАЗОВАНИЯ РЕСПУБЛИКИ КАЗАХСТАН СЕВЕРО-КАЗАХСТАНСКИЙ УНИВЕРСИТЕТ ИМ. М. КОЗЫБАЕВА ФАКУЛЬТЕТ ИНЖЕНЕРИИ И ЦИФРОВЫХ ТЕХНОЛОГИЙ КАФЕДРА "ИНФОРМАЦИОННО-КОММУНИКАЦИОННЫЕ ТЕХНОЛОГИИ"</dc:title>
  <dc:creator>Айман Жамантикова</dc:creator>
  <cp:lastModifiedBy>Михайлов Арсен Александрович</cp:lastModifiedBy>
  <cp:revision>147</cp:revision>
  <dcterms:created xsi:type="dcterms:W3CDTF">2023-12-12T07:26:47Z</dcterms:created>
  <dcterms:modified xsi:type="dcterms:W3CDTF">2025-05-14T12:51:50Z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0x010100AA67AED89A06AE4AB76CC80FCA1458BB</vt:lpwstr>
  </property>
</Properties>
</file>

<file path=docProps/thumbnail.jpeg>
</file>